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954838" cy="9240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51" d="100"/>
          <a:sy n="51" d="100"/>
        </p:scale>
        <p:origin x="29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48880-6E73-42BB-81F0-537138630185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FB38-C309-4749-B62C-0EBC3A5C9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04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48880-6E73-42BB-81F0-537138630185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FB38-C309-4749-B62C-0EBC3A5C9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803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48880-6E73-42BB-81F0-537138630185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FB38-C309-4749-B62C-0EBC3A5C9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818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48880-6E73-42BB-81F0-537138630185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FB38-C309-4749-B62C-0EBC3A5C9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238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48880-6E73-42BB-81F0-537138630185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FB38-C309-4749-B62C-0EBC3A5C9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518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48880-6E73-42BB-81F0-537138630185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FB38-C309-4749-B62C-0EBC3A5C9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501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48880-6E73-42BB-81F0-537138630185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FB38-C309-4749-B62C-0EBC3A5C9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340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48880-6E73-42BB-81F0-537138630185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FB38-C309-4749-B62C-0EBC3A5C9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547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48880-6E73-42BB-81F0-537138630185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FB38-C309-4749-B62C-0EBC3A5C9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966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48880-6E73-42BB-81F0-537138630185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FB38-C309-4749-B62C-0EBC3A5C9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148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48880-6E73-42BB-81F0-537138630185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FB38-C309-4749-B62C-0EBC3A5C9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234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48880-6E73-42BB-81F0-537138630185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4FB38-C309-4749-B62C-0EBC3A5C9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841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F95262A-6CB1-1BC0-1EAE-30477B0760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3850"/>
            <a:ext cx="6768525" cy="1047749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BAA2961-9020-A15A-001B-CF191276E8B2}"/>
              </a:ext>
            </a:extLst>
          </p:cNvPr>
          <p:cNvSpPr/>
          <p:nvPr/>
        </p:nvSpPr>
        <p:spPr>
          <a:xfrm>
            <a:off x="89475" y="4324350"/>
            <a:ext cx="2253675" cy="1905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7030A0"/>
                </a:solidFill>
                <a:cs typeface="Arial" panose="020B0604020202020204" pitchFamily="34" charset="0"/>
              </a:rPr>
              <a:t>Saturday</a:t>
            </a:r>
          </a:p>
          <a:p>
            <a:pPr algn="ctr"/>
            <a:r>
              <a:rPr lang="en-US" sz="4000" b="1" dirty="0">
                <a:solidFill>
                  <a:srgbClr val="7030A0"/>
                </a:solidFill>
                <a:cs typeface="Arial" panose="020B0604020202020204" pitchFamily="34" charset="0"/>
              </a:rPr>
              <a:t>Oct 8</a:t>
            </a:r>
            <a:r>
              <a:rPr lang="en-US" sz="4000" b="1" baseline="30000" dirty="0">
                <a:solidFill>
                  <a:srgbClr val="7030A0"/>
                </a:solidFill>
                <a:cs typeface="Arial" panose="020B0604020202020204" pitchFamily="34" charset="0"/>
              </a:rPr>
              <a:t>th</a:t>
            </a:r>
            <a:r>
              <a:rPr lang="en-US" sz="4000" b="1" dirty="0">
                <a:solidFill>
                  <a:srgbClr val="7030A0"/>
                </a:solidFill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4000" b="1" dirty="0">
                <a:solidFill>
                  <a:srgbClr val="7030A0"/>
                </a:solidFill>
                <a:cs typeface="Arial" panose="020B0604020202020204" pitchFamily="34" charset="0"/>
              </a:rPr>
              <a:t> 2 pm</a:t>
            </a:r>
          </a:p>
          <a:p>
            <a:pPr algn="ctr"/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027345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1365</TotalTime>
  <Words>6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Lareina Consalvo</dc:creator>
  <cp:lastModifiedBy>Lareina Consalvo</cp:lastModifiedBy>
  <cp:revision>1</cp:revision>
  <cp:lastPrinted>2022-10-05T19:31:37Z</cp:lastPrinted>
  <dcterms:created xsi:type="dcterms:W3CDTF">2022-10-05T15:51:08Z</dcterms:created>
  <dcterms:modified xsi:type="dcterms:W3CDTF">2022-10-06T15:53:04Z</dcterms:modified>
</cp:coreProperties>
</file>